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58" r:id="rId5"/>
    <p:sldId id="259" r:id="rId6"/>
    <p:sldId id="257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6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592" y="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BA8063-6483-5844-B259-A6E56055D8BC}" type="doc">
      <dgm:prSet loTypeId="urn:microsoft.com/office/officeart/2005/8/layout/cycle7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CA8A3D31-08C8-9749-9EDB-C26458DE3BAE}">
      <dgm:prSet phldrT="[Text]"/>
      <dgm:spPr/>
      <dgm:t>
        <a:bodyPr/>
        <a:lstStyle/>
        <a:p>
          <a:r>
            <a:rPr lang="de-DE" dirty="0" smtClean="0"/>
            <a:t>Verbal</a:t>
          </a:r>
          <a:endParaRPr lang="de-DE" dirty="0"/>
        </a:p>
      </dgm:t>
    </dgm:pt>
    <dgm:pt modelId="{8AF6863A-E412-E546-928F-9E329AD0E05B}" type="parTrans" cxnId="{7BED5151-DEC4-D146-9041-99280A0AE506}">
      <dgm:prSet/>
      <dgm:spPr/>
      <dgm:t>
        <a:bodyPr/>
        <a:lstStyle/>
        <a:p>
          <a:endParaRPr lang="de-DE"/>
        </a:p>
      </dgm:t>
    </dgm:pt>
    <dgm:pt modelId="{0D3A7B80-C0DE-3E49-9BCC-7C59095A9438}" type="sibTrans" cxnId="{7BED5151-DEC4-D146-9041-99280A0AE506}">
      <dgm:prSet/>
      <dgm:spPr/>
      <dgm:t>
        <a:bodyPr/>
        <a:lstStyle/>
        <a:p>
          <a:endParaRPr lang="de-DE"/>
        </a:p>
      </dgm:t>
    </dgm:pt>
    <dgm:pt modelId="{E82FCB54-46F3-5F48-805B-20FE4BFCA2F2}">
      <dgm:prSet phldrT="[Text]"/>
      <dgm:spPr/>
      <dgm:t>
        <a:bodyPr/>
        <a:lstStyle/>
        <a:p>
          <a:r>
            <a:rPr lang="de-DE" dirty="0" smtClean="0"/>
            <a:t>Tabelle</a:t>
          </a:r>
          <a:endParaRPr lang="de-DE" dirty="0"/>
        </a:p>
      </dgm:t>
    </dgm:pt>
    <dgm:pt modelId="{157F0D1B-DC28-C849-AD92-8F237DDF451B}" type="parTrans" cxnId="{F7D46BB2-35F7-7C47-A22B-0B3CB16F8E34}">
      <dgm:prSet/>
      <dgm:spPr/>
      <dgm:t>
        <a:bodyPr/>
        <a:lstStyle/>
        <a:p>
          <a:endParaRPr lang="de-DE"/>
        </a:p>
      </dgm:t>
    </dgm:pt>
    <dgm:pt modelId="{0BDE2446-3F67-824E-8B01-06912C45361F}" type="sibTrans" cxnId="{F7D46BB2-35F7-7C47-A22B-0B3CB16F8E34}">
      <dgm:prSet/>
      <dgm:spPr/>
      <dgm:t>
        <a:bodyPr/>
        <a:lstStyle/>
        <a:p>
          <a:endParaRPr lang="de-DE"/>
        </a:p>
      </dgm:t>
    </dgm:pt>
    <dgm:pt modelId="{B3A1DC04-E3AB-EC49-89DA-AA67EA9CFDA9}">
      <dgm:prSet phldrT="[Text]"/>
      <dgm:spPr/>
      <dgm:t>
        <a:bodyPr/>
        <a:lstStyle/>
        <a:p>
          <a:r>
            <a:rPr lang="de-DE" dirty="0" smtClean="0"/>
            <a:t>Term</a:t>
          </a:r>
          <a:endParaRPr lang="de-DE" dirty="0"/>
        </a:p>
      </dgm:t>
    </dgm:pt>
    <dgm:pt modelId="{FC33D939-C070-9240-B6D5-CCAC73118970}" type="parTrans" cxnId="{21DBD01E-D89E-B747-BD3D-82FF014D9A88}">
      <dgm:prSet/>
      <dgm:spPr/>
      <dgm:t>
        <a:bodyPr/>
        <a:lstStyle/>
        <a:p>
          <a:endParaRPr lang="de-DE"/>
        </a:p>
      </dgm:t>
    </dgm:pt>
    <dgm:pt modelId="{2392E20B-25E4-2247-AB7E-AE397000F814}" type="sibTrans" cxnId="{21DBD01E-D89E-B747-BD3D-82FF014D9A88}">
      <dgm:prSet/>
      <dgm:spPr/>
      <dgm:t>
        <a:bodyPr/>
        <a:lstStyle/>
        <a:p>
          <a:endParaRPr lang="de-DE"/>
        </a:p>
      </dgm:t>
    </dgm:pt>
    <dgm:pt modelId="{70AAFF7D-3CE9-144E-8524-F941B50EAE74}">
      <dgm:prSet/>
      <dgm:spPr/>
      <dgm:t>
        <a:bodyPr/>
        <a:lstStyle/>
        <a:p>
          <a:r>
            <a:rPr lang="de-DE" dirty="0" smtClean="0"/>
            <a:t>Graph</a:t>
          </a:r>
          <a:endParaRPr lang="de-DE" dirty="0"/>
        </a:p>
      </dgm:t>
    </dgm:pt>
    <dgm:pt modelId="{9D92884C-9B4E-AC45-AB5B-3C6B9E065E01}" type="parTrans" cxnId="{7590553B-2BAF-694E-9464-D25FDD6D7F94}">
      <dgm:prSet/>
      <dgm:spPr/>
      <dgm:t>
        <a:bodyPr/>
        <a:lstStyle/>
        <a:p>
          <a:endParaRPr lang="de-DE"/>
        </a:p>
      </dgm:t>
    </dgm:pt>
    <dgm:pt modelId="{B50D60DE-F3B9-7F48-9E34-EDB25A4E3B6A}" type="sibTrans" cxnId="{7590553B-2BAF-694E-9464-D25FDD6D7F94}">
      <dgm:prSet/>
      <dgm:spPr/>
      <dgm:t>
        <a:bodyPr/>
        <a:lstStyle/>
        <a:p>
          <a:endParaRPr lang="de-DE"/>
        </a:p>
      </dgm:t>
    </dgm:pt>
    <dgm:pt modelId="{8A90B0F4-C069-DB42-AC03-8B94CDF1D05A}" type="pres">
      <dgm:prSet presAssocID="{EBBA8063-6483-5844-B259-A6E56055D8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9C2A065-0FFE-7D40-A54F-2D3B6C8FAB94}" type="pres">
      <dgm:prSet presAssocID="{CA8A3D31-08C8-9749-9EDB-C26458DE3BA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E1809E0-1BD1-E048-8B3D-547B20BC4E5A}" type="pres">
      <dgm:prSet presAssocID="{0D3A7B80-C0DE-3E49-9BCC-7C59095A9438}" presName="sibTrans" presStyleLbl="sibTrans2D1" presStyleIdx="0" presStyleCnt="4"/>
      <dgm:spPr/>
      <dgm:t>
        <a:bodyPr/>
        <a:lstStyle/>
        <a:p>
          <a:endParaRPr lang="de-DE"/>
        </a:p>
      </dgm:t>
    </dgm:pt>
    <dgm:pt modelId="{8CB79ECB-8175-3D4C-956B-F0337A627DD9}" type="pres">
      <dgm:prSet presAssocID="{0D3A7B80-C0DE-3E49-9BCC-7C59095A9438}" presName="connectorText" presStyleLbl="sibTrans2D1" presStyleIdx="0" presStyleCnt="4"/>
      <dgm:spPr/>
      <dgm:t>
        <a:bodyPr/>
        <a:lstStyle/>
        <a:p>
          <a:endParaRPr lang="de-DE"/>
        </a:p>
      </dgm:t>
    </dgm:pt>
    <dgm:pt modelId="{3E21783D-BEE5-7345-9FA7-E66A2EB20A3C}" type="pres">
      <dgm:prSet presAssocID="{E82FCB54-46F3-5F48-805B-20FE4BFCA2F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EDBFB13-D60C-DA44-BABC-D8E62296425E}" type="pres">
      <dgm:prSet presAssocID="{0BDE2446-3F67-824E-8B01-06912C45361F}" presName="sibTrans" presStyleLbl="sibTrans2D1" presStyleIdx="1" presStyleCnt="4"/>
      <dgm:spPr/>
      <dgm:t>
        <a:bodyPr/>
        <a:lstStyle/>
        <a:p>
          <a:endParaRPr lang="de-DE"/>
        </a:p>
      </dgm:t>
    </dgm:pt>
    <dgm:pt modelId="{982126C0-748E-CB4B-B540-99362953F8D2}" type="pres">
      <dgm:prSet presAssocID="{0BDE2446-3F67-824E-8B01-06912C45361F}" presName="connectorText" presStyleLbl="sibTrans2D1" presStyleIdx="1" presStyleCnt="4"/>
      <dgm:spPr/>
      <dgm:t>
        <a:bodyPr/>
        <a:lstStyle/>
        <a:p>
          <a:endParaRPr lang="de-DE"/>
        </a:p>
      </dgm:t>
    </dgm:pt>
    <dgm:pt modelId="{335A678C-2AF9-B54E-A56D-6B28139CB0F7}" type="pres">
      <dgm:prSet presAssocID="{B3A1DC04-E3AB-EC49-89DA-AA67EA9CFDA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8B95BAB-3541-1443-A31F-25E6C776B995}" type="pres">
      <dgm:prSet presAssocID="{2392E20B-25E4-2247-AB7E-AE397000F814}" presName="sibTrans" presStyleLbl="sibTrans2D1" presStyleIdx="2" presStyleCnt="4"/>
      <dgm:spPr/>
      <dgm:t>
        <a:bodyPr/>
        <a:lstStyle/>
        <a:p>
          <a:endParaRPr lang="de-DE"/>
        </a:p>
      </dgm:t>
    </dgm:pt>
    <dgm:pt modelId="{31A1C23A-4300-EB42-96EF-26FB048CE54E}" type="pres">
      <dgm:prSet presAssocID="{2392E20B-25E4-2247-AB7E-AE397000F814}" presName="connectorText" presStyleLbl="sibTrans2D1" presStyleIdx="2" presStyleCnt="4"/>
      <dgm:spPr/>
      <dgm:t>
        <a:bodyPr/>
        <a:lstStyle/>
        <a:p>
          <a:endParaRPr lang="de-DE"/>
        </a:p>
      </dgm:t>
    </dgm:pt>
    <dgm:pt modelId="{DDAB607D-642E-4144-9C4B-DE9DDC9CF64C}" type="pres">
      <dgm:prSet presAssocID="{70AAFF7D-3CE9-144E-8524-F941B50EAE7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CE590E2-1C56-7748-92B5-4C20C0C70CFF}" type="pres">
      <dgm:prSet presAssocID="{B50D60DE-F3B9-7F48-9E34-EDB25A4E3B6A}" presName="sibTrans" presStyleLbl="sibTrans2D1" presStyleIdx="3" presStyleCnt="4"/>
      <dgm:spPr/>
      <dgm:t>
        <a:bodyPr/>
        <a:lstStyle/>
        <a:p>
          <a:endParaRPr lang="de-DE"/>
        </a:p>
      </dgm:t>
    </dgm:pt>
    <dgm:pt modelId="{ABB8B52B-63D1-D248-BEBE-769C6F4F0518}" type="pres">
      <dgm:prSet presAssocID="{B50D60DE-F3B9-7F48-9E34-EDB25A4E3B6A}" presName="connectorText" presStyleLbl="sibTrans2D1" presStyleIdx="3" presStyleCnt="4"/>
      <dgm:spPr/>
      <dgm:t>
        <a:bodyPr/>
        <a:lstStyle/>
        <a:p>
          <a:endParaRPr lang="de-DE"/>
        </a:p>
      </dgm:t>
    </dgm:pt>
  </dgm:ptLst>
  <dgm:cxnLst>
    <dgm:cxn modelId="{A4AA9E60-254E-0042-8D7E-099BF88E5847}" type="presOf" srcId="{B50D60DE-F3B9-7F48-9E34-EDB25A4E3B6A}" destId="{ABB8B52B-63D1-D248-BEBE-769C6F4F0518}" srcOrd="1" destOrd="0" presId="urn:microsoft.com/office/officeart/2005/8/layout/cycle7"/>
    <dgm:cxn modelId="{21DBD01E-D89E-B747-BD3D-82FF014D9A88}" srcId="{EBBA8063-6483-5844-B259-A6E56055D8BC}" destId="{B3A1DC04-E3AB-EC49-89DA-AA67EA9CFDA9}" srcOrd="2" destOrd="0" parTransId="{FC33D939-C070-9240-B6D5-CCAC73118970}" sibTransId="{2392E20B-25E4-2247-AB7E-AE397000F814}"/>
    <dgm:cxn modelId="{8FF22D2E-47F9-3B45-AA2B-E2308215489F}" type="presOf" srcId="{2392E20B-25E4-2247-AB7E-AE397000F814}" destId="{31A1C23A-4300-EB42-96EF-26FB048CE54E}" srcOrd="1" destOrd="0" presId="urn:microsoft.com/office/officeart/2005/8/layout/cycle7"/>
    <dgm:cxn modelId="{7BED5151-DEC4-D146-9041-99280A0AE506}" srcId="{EBBA8063-6483-5844-B259-A6E56055D8BC}" destId="{CA8A3D31-08C8-9749-9EDB-C26458DE3BAE}" srcOrd="0" destOrd="0" parTransId="{8AF6863A-E412-E546-928F-9E329AD0E05B}" sibTransId="{0D3A7B80-C0DE-3E49-9BCC-7C59095A9438}"/>
    <dgm:cxn modelId="{DF86DA5A-3E0B-C548-A0C4-6C037061B637}" type="presOf" srcId="{0BDE2446-3F67-824E-8B01-06912C45361F}" destId="{CEDBFB13-D60C-DA44-BABC-D8E62296425E}" srcOrd="0" destOrd="0" presId="urn:microsoft.com/office/officeart/2005/8/layout/cycle7"/>
    <dgm:cxn modelId="{FF08D452-FDD9-654C-A636-7AB7AB855539}" type="presOf" srcId="{E82FCB54-46F3-5F48-805B-20FE4BFCA2F2}" destId="{3E21783D-BEE5-7345-9FA7-E66A2EB20A3C}" srcOrd="0" destOrd="0" presId="urn:microsoft.com/office/officeart/2005/8/layout/cycle7"/>
    <dgm:cxn modelId="{668EC2E2-F453-874D-898A-69F4B18AC67D}" type="presOf" srcId="{EBBA8063-6483-5844-B259-A6E56055D8BC}" destId="{8A90B0F4-C069-DB42-AC03-8B94CDF1D05A}" srcOrd="0" destOrd="0" presId="urn:microsoft.com/office/officeart/2005/8/layout/cycle7"/>
    <dgm:cxn modelId="{7590553B-2BAF-694E-9464-D25FDD6D7F94}" srcId="{EBBA8063-6483-5844-B259-A6E56055D8BC}" destId="{70AAFF7D-3CE9-144E-8524-F941B50EAE74}" srcOrd="3" destOrd="0" parTransId="{9D92884C-9B4E-AC45-AB5B-3C6B9E065E01}" sibTransId="{B50D60DE-F3B9-7F48-9E34-EDB25A4E3B6A}"/>
    <dgm:cxn modelId="{B9231611-BD31-444E-A6B5-A77B9FF0ABA8}" type="presOf" srcId="{0D3A7B80-C0DE-3E49-9BCC-7C59095A9438}" destId="{8E1809E0-1BD1-E048-8B3D-547B20BC4E5A}" srcOrd="0" destOrd="0" presId="urn:microsoft.com/office/officeart/2005/8/layout/cycle7"/>
    <dgm:cxn modelId="{2E6D94C8-93CD-0542-A9BE-130DB81E527B}" type="presOf" srcId="{B50D60DE-F3B9-7F48-9E34-EDB25A4E3B6A}" destId="{BCE590E2-1C56-7748-92B5-4C20C0C70CFF}" srcOrd="0" destOrd="0" presId="urn:microsoft.com/office/officeart/2005/8/layout/cycle7"/>
    <dgm:cxn modelId="{A0FA8F8D-302A-0141-9388-F50010D847E8}" type="presOf" srcId="{CA8A3D31-08C8-9749-9EDB-C26458DE3BAE}" destId="{F9C2A065-0FFE-7D40-A54F-2D3B6C8FAB94}" srcOrd="0" destOrd="0" presId="urn:microsoft.com/office/officeart/2005/8/layout/cycle7"/>
    <dgm:cxn modelId="{D23E6AED-1FCF-6648-80ED-7A85172BCAD1}" type="presOf" srcId="{0BDE2446-3F67-824E-8B01-06912C45361F}" destId="{982126C0-748E-CB4B-B540-99362953F8D2}" srcOrd="1" destOrd="0" presId="urn:microsoft.com/office/officeart/2005/8/layout/cycle7"/>
    <dgm:cxn modelId="{F7D46BB2-35F7-7C47-A22B-0B3CB16F8E34}" srcId="{EBBA8063-6483-5844-B259-A6E56055D8BC}" destId="{E82FCB54-46F3-5F48-805B-20FE4BFCA2F2}" srcOrd="1" destOrd="0" parTransId="{157F0D1B-DC28-C849-AD92-8F237DDF451B}" sibTransId="{0BDE2446-3F67-824E-8B01-06912C45361F}"/>
    <dgm:cxn modelId="{A9E030DC-D23C-9946-9DBC-4422CF4A7932}" type="presOf" srcId="{0D3A7B80-C0DE-3E49-9BCC-7C59095A9438}" destId="{8CB79ECB-8175-3D4C-956B-F0337A627DD9}" srcOrd="1" destOrd="0" presId="urn:microsoft.com/office/officeart/2005/8/layout/cycle7"/>
    <dgm:cxn modelId="{C8BF7DDC-908C-5247-85F1-8E3287419A39}" type="presOf" srcId="{2392E20B-25E4-2247-AB7E-AE397000F814}" destId="{48B95BAB-3541-1443-A31F-25E6C776B995}" srcOrd="0" destOrd="0" presId="urn:microsoft.com/office/officeart/2005/8/layout/cycle7"/>
    <dgm:cxn modelId="{53CC4763-C27C-7D4B-9DE5-D97472DDC371}" type="presOf" srcId="{B3A1DC04-E3AB-EC49-89DA-AA67EA9CFDA9}" destId="{335A678C-2AF9-B54E-A56D-6B28139CB0F7}" srcOrd="0" destOrd="0" presId="urn:microsoft.com/office/officeart/2005/8/layout/cycle7"/>
    <dgm:cxn modelId="{4A422437-7968-D94E-A820-DBC3BD0CEE1F}" type="presOf" srcId="{70AAFF7D-3CE9-144E-8524-F941B50EAE74}" destId="{DDAB607D-642E-4144-9C4B-DE9DDC9CF64C}" srcOrd="0" destOrd="0" presId="urn:microsoft.com/office/officeart/2005/8/layout/cycle7"/>
    <dgm:cxn modelId="{9D46E81A-46D7-8047-BC48-8591E956676A}" type="presParOf" srcId="{8A90B0F4-C069-DB42-AC03-8B94CDF1D05A}" destId="{F9C2A065-0FFE-7D40-A54F-2D3B6C8FAB94}" srcOrd="0" destOrd="0" presId="urn:microsoft.com/office/officeart/2005/8/layout/cycle7"/>
    <dgm:cxn modelId="{C66BBBF1-D83B-A345-A7DF-F0ACEA7A570A}" type="presParOf" srcId="{8A90B0F4-C069-DB42-AC03-8B94CDF1D05A}" destId="{8E1809E0-1BD1-E048-8B3D-547B20BC4E5A}" srcOrd="1" destOrd="0" presId="urn:microsoft.com/office/officeart/2005/8/layout/cycle7"/>
    <dgm:cxn modelId="{7F5023DF-E370-3C49-866B-1C87F15BF7AC}" type="presParOf" srcId="{8E1809E0-1BD1-E048-8B3D-547B20BC4E5A}" destId="{8CB79ECB-8175-3D4C-956B-F0337A627DD9}" srcOrd="0" destOrd="0" presId="urn:microsoft.com/office/officeart/2005/8/layout/cycle7"/>
    <dgm:cxn modelId="{DA080CD9-4093-AA49-B521-A6B0ACDE2E12}" type="presParOf" srcId="{8A90B0F4-C069-DB42-AC03-8B94CDF1D05A}" destId="{3E21783D-BEE5-7345-9FA7-E66A2EB20A3C}" srcOrd="2" destOrd="0" presId="urn:microsoft.com/office/officeart/2005/8/layout/cycle7"/>
    <dgm:cxn modelId="{76128E5F-F07C-1B46-AEB3-7DE59F8A3C53}" type="presParOf" srcId="{8A90B0F4-C069-DB42-AC03-8B94CDF1D05A}" destId="{CEDBFB13-D60C-DA44-BABC-D8E62296425E}" srcOrd="3" destOrd="0" presId="urn:microsoft.com/office/officeart/2005/8/layout/cycle7"/>
    <dgm:cxn modelId="{418AD6A9-82B0-AB4C-8F74-CE1854A6709E}" type="presParOf" srcId="{CEDBFB13-D60C-DA44-BABC-D8E62296425E}" destId="{982126C0-748E-CB4B-B540-99362953F8D2}" srcOrd="0" destOrd="0" presId="urn:microsoft.com/office/officeart/2005/8/layout/cycle7"/>
    <dgm:cxn modelId="{0B673520-F54C-FB41-A047-7E5AA8325136}" type="presParOf" srcId="{8A90B0F4-C069-DB42-AC03-8B94CDF1D05A}" destId="{335A678C-2AF9-B54E-A56D-6B28139CB0F7}" srcOrd="4" destOrd="0" presId="urn:microsoft.com/office/officeart/2005/8/layout/cycle7"/>
    <dgm:cxn modelId="{ACF7A352-9860-104E-AAB9-8AE0EEF61B49}" type="presParOf" srcId="{8A90B0F4-C069-DB42-AC03-8B94CDF1D05A}" destId="{48B95BAB-3541-1443-A31F-25E6C776B995}" srcOrd="5" destOrd="0" presId="urn:microsoft.com/office/officeart/2005/8/layout/cycle7"/>
    <dgm:cxn modelId="{56B944E8-A52A-D741-B559-E9F99C08E9DB}" type="presParOf" srcId="{48B95BAB-3541-1443-A31F-25E6C776B995}" destId="{31A1C23A-4300-EB42-96EF-26FB048CE54E}" srcOrd="0" destOrd="0" presId="urn:microsoft.com/office/officeart/2005/8/layout/cycle7"/>
    <dgm:cxn modelId="{951D92B8-B59C-F542-B6A8-53130D4D16CE}" type="presParOf" srcId="{8A90B0F4-C069-DB42-AC03-8B94CDF1D05A}" destId="{DDAB607D-642E-4144-9C4B-DE9DDC9CF64C}" srcOrd="6" destOrd="0" presId="urn:microsoft.com/office/officeart/2005/8/layout/cycle7"/>
    <dgm:cxn modelId="{BA191913-53F0-EA44-832D-12A0D076E365}" type="presParOf" srcId="{8A90B0F4-C069-DB42-AC03-8B94CDF1D05A}" destId="{BCE590E2-1C56-7748-92B5-4C20C0C70CFF}" srcOrd="7" destOrd="0" presId="urn:microsoft.com/office/officeart/2005/8/layout/cycle7"/>
    <dgm:cxn modelId="{E99F039D-F389-0E4D-829A-472132101A72}" type="presParOf" srcId="{BCE590E2-1C56-7748-92B5-4C20C0C70CFF}" destId="{ABB8B52B-63D1-D248-BEBE-769C6F4F051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BA8063-6483-5844-B259-A6E56055D8BC}" type="doc">
      <dgm:prSet loTypeId="urn:microsoft.com/office/officeart/2005/8/layout/cycle7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CA8A3D31-08C8-9749-9EDB-C26458DE3BAE}">
      <dgm:prSet phldrT="[Text]"/>
      <dgm:spPr/>
      <dgm:t>
        <a:bodyPr/>
        <a:lstStyle/>
        <a:p>
          <a:r>
            <a:rPr lang="de-DE" dirty="0" smtClean="0"/>
            <a:t>Verbal</a:t>
          </a:r>
          <a:endParaRPr lang="de-DE" dirty="0"/>
        </a:p>
      </dgm:t>
    </dgm:pt>
    <dgm:pt modelId="{8AF6863A-E412-E546-928F-9E329AD0E05B}" type="parTrans" cxnId="{7BED5151-DEC4-D146-9041-99280A0AE506}">
      <dgm:prSet/>
      <dgm:spPr/>
      <dgm:t>
        <a:bodyPr/>
        <a:lstStyle/>
        <a:p>
          <a:endParaRPr lang="de-DE"/>
        </a:p>
      </dgm:t>
    </dgm:pt>
    <dgm:pt modelId="{0D3A7B80-C0DE-3E49-9BCC-7C59095A9438}" type="sibTrans" cxnId="{7BED5151-DEC4-D146-9041-99280A0AE506}">
      <dgm:prSet/>
      <dgm:spPr/>
      <dgm:t>
        <a:bodyPr/>
        <a:lstStyle/>
        <a:p>
          <a:endParaRPr lang="de-DE"/>
        </a:p>
      </dgm:t>
    </dgm:pt>
    <dgm:pt modelId="{E82FCB54-46F3-5F48-805B-20FE4BFCA2F2}">
      <dgm:prSet phldrT="[Text]"/>
      <dgm:spPr/>
      <dgm:t>
        <a:bodyPr/>
        <a:lstStyle/>
        <a:p>
          <a:r>
            <a:rPr lang="de-DE" dirty="0" smtClean="0"/>
            <a:t>Tabelle</a:t>
          </a:r>
          <a:endParaRPr lang="de-DE" dirty="0"/>
        </a:p>
      </dgm:t>
    </dgm:pt>
    <dgm:pt modelId="{157F0D1B-DC28-C849-AD92-8F237DDF451B}" type="parTrans" cxnId="{F7D46BB2-35F7-7C47-A22B-0B3CB16F8E34}">
      <dgm:prSet/>
      <dgm:spPr/>
      <dgm:t>
        <a:bodyPr/>
        <a:lstStyle/>
        <a:p>
          <a:endParaRPr lang="de-DE"/>
        </a:p>
      </dgm:t>
    </dgm:pt>
    <dgm:pt modelId="{0BDE2446-3F67-824E-8B01-06912C45361F}" type="sibTrans" cxnId="{F7D46BB2-35F7-7C47-A22B-0B3CB16F8E34}">
      <dgm:prSet/>
      <dgm:spPr/>
      <dgm:t>
        <a:bodyPr/>
        <a:lstStyle/>
        <a:p>
          <a:endParaRPr lang="de-DE"/>
        </a:p>
      </dgm:t>
    </dgm:pt>
    <dgm:pt modelId="{B3A1DC04-E3AB-EC49-89DA-AA67EA9CFDA9}">
      <dgm:prSet phldrT="[Text]"/>
      <dgm:spPr/>
      <dgm:t>
        <a:bodyPr/>
        <a:lstStyle/>
        <a:p>
          <a:r>
            <a:rPr lang="de-DE" dirty="0" smtClean="0"/>
            <a:t>Term</a:t>
          </a:r>
          <a:endParaRPr lang="de-DE" dirty="0"/>
        </a:p>
      </dgm:t>
    </dgm:pt>
    <dgm:pt modelId="{FC33D939-C070-9240-B6D5-CCAC73118970}" type="parTrans" cxnId="{21DBD01E-D89E-B747-BD3D-82FF014D9A88}">
      <dgm:prSet/>
      <dgm:spPr/>
      <dgm:t>
        <a:bodyPr/>
        <a:lstStyle/>
        <a:p>
          <a:endParaRPr lang="de-DE"/>
        </a:p>
      </dgm:t>
    </dgm:pt>
    <dgm:pt modelId="{2392E20B-25E4-2247-AB7E-AE397000F814}" type="sibTrans" cxnId="{21DBD01E-D89E-B747-BD3D-82FF014D9A88}">
      <dgm:prSet/>
      <dgm:spPr/>
      <dgm:t>
        <a:bodyPr/>
        <a:lstStyle/>
        <a:p>
          <a:endParaRPr lang="de-DE"/>
        </a:p>
      </dgm:t>
    </dgm:pt>
    <dgm:pt modelId="{70AAFF7D-3CE9-144E-8524-F941B50EAE74}">
      <dgm:prSet/>
      <dgm:spPr/>
      <dgm:t>
        <a:bodyPr/>
        <a:lstStyle/>
        <a:p>
          <a:r>
            <a:rPr lang="de-DE" dirty="0" smtClean="0"/>
            <a:t>Graph</a:t>
          </a:r>
          <a:endParaRPr lang="de-DE" dirty="0"/>
        </a:p>
      </dgm:t>
    </dgm:pt>
    <dgm:pt modelId="{9D92884C-9B4E-AC45-AB5B-3C6B9E065E01}" type="parTrans" cxnId="{7590553B-2BAF-694E-9464-D25FDD6D7F94}">
      <dgm:prSet/>
      <dgm:spPr/>
      <dgm:t>
        <a:bodyPr/>
        <a:lstStyle/>
        <a:p>
          <a:endParaRPr lang="de-DE"/>
        </a:p>
      </dgm:t>
    </dgm:pt>
    <dgm:pt modelId="{B50D60DE-F3B9-7F48-9E34-EDB25A4E3B6A}" type="sibTrans" cxnId="{7590553B-2BAF-694E-9464-D25FDD6D7F94}">
      <dgm:prSet/>
      <dgm:spPr/>
      <dgm:t>
        <a:bodyPr/>
        <a:lstStyle/>
        <a:p>
          <a:endParaRPr lang="de-DE"/>
        </a:p>
      </dgm:t>
    </dgm:pt>
    <dgm:pt modelId="{8A90B0F4-C069-DB42-AC03-8B94CDF1D05A}" type="pres">
      <dgm:prSet presAssocID="{EBBA8063-6483-5844-B259-A6E56055D8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9C2A065-0FFE-7D40-A54F-2D3B6C8FAB94}" type="pres">
      <dgm:prSet presAssocID="{CA8A3D31-08C8-9749-9EDB-C26458DE3BA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E1809E0-1BD1-E048-8B3D-547B20BC4E5A}" type="pres">
      <dgm:prSet presAssocID="{0D3A7B80-C0DE-3E49-9BCC-7C59095A9438}" presName="sibTrans" presStyleLbl="sibTrans2D1" presStyleIdx="0" presStyleCnt="4"/>
      <dgm:spPr/>
      <dgm:t>
        <a:bodyPr/>
        <a:lstStyle/>
        <a:p>
          <a:endParaRPr lang="de-DE"/>
        </a:p>
      </dgm:t>
    </dgm:pt>
    <dgm:pt modelId="{8CB79ECB-8175-3D4C-956B-F0337A627DD9}" type="pres">
      <dgm:prSet presAssocID="{0D3A7B80-C0DE-3E49-9BCC-7C59095A9438}" presName="connectorText" presStyleLbl="sibTrans2D1" presStyleIdx="0" presStyleCnt="4"/>
      <dgm:spPr/>
      <dgm:t>
        <a:bodyPr/>
        <a:lstStyle/>
        <a:p>
          <a:endParaRPr lang="de-DE"/>
        </a:p>
      </dgm:t>
    </dgm:pt>
    <dgm:pt modelId="{3E21783D-BEE5-7345-9FA7-E66A2EB20A3C}" type="pres">
      <dgm:prSet presAssocID="{E82FCB54-46F3-5F48-805B-20FE4BFCA2F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EDBFB13-D60C-DA44-BABC-D8E62296425E}" type="pres">
      <dgm:prSet presAssocID="{0BDE2446-3F67-824E-8B01-06912C45361F}" presName="sibTrans" presStyleLbl="sibTrans2D1" presStyleIdx="1" presStyleCnt="4"/>
      <dgm:spPr/>
      <dgm:t>
        <a:bodyPr/>
        <a:lstStyle/>
        <a:p>
          <a:endParaRPr lang="de-DE"/>
        </a:p>
      </dgm:t>
    </dgm:pt>
    <dgm:pt modelId="{982126C0-748E-CB4B-B540-99362953F8D2}" type="pres">
      <dgm:prSet presAssocID="{0BDE2446-3F67-824E-8B01-06912C45361F}" presName="connectorText" presStyleLbl="sibTrans2D1" presStyleIdx="1" presStyleCnt="4"/>
      <dgm:spPr/>
      <dgm:t>
        <a:bodyPr/>
        <a:lstStyle/>
        <a:p>
          <a:endParaRPr lang="de-DE"/>
        </a:p>
      </dgm:t>
    </dgm:pt>
    <dgm:pt modelId="{335A678C-2AF9-B54E-A56D-6B28139CB0F7}" type="pres">
      <dgm:prSet presAssocID="{B3A1DC04-E3AB-EC49-89DA-AA67EA9CFDA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8B95BAB-3541-1443-A31F-25E6C776B995}" type="pres">
      <dgm:prSet presAssocID="{2392E20B-25E4-2247-AB7E-AE397000F814}" presName="sibTrans" presStyleLbl="sibTrans2D1" presStyleIdx="2" presStyleCnt="4"/>
      <dgm:spPr/>
      <dgm:t>
        <a:bodyPr/>
        <a:lstStyle/>
        <a:p>
          <a:endParaRPr lang="de-DE"/>
        </a:p>
      </dgm:t>
    </dgm:pt>
    <dgm:pt modelId="{31A1C23A-4300-EB42-96EF-26FB048CE54E}" type="pres">
      <dgm:prSet presAssocID="{2392E20B-25E4-2247-AB7E-AE397000F814}" presName="connectorText" presStyleLbl="sibTrans2D1" presStyleIdx="2" presStyleCnt="4"/>
      <dgm:spPr/>
      <dgm:t>
        <a:bodyPr/>
        <a:lstStyle/>
        <a:p>
          <a:endParaRPr lang="de-DE"/>
        </a:p>
      </dgm:t>
    </dgm:pt>
    <dgm:pt modelId="{DDAB607D-642E-4144-9C4B-DE9DDC9CF64C}" type="pres">
      <dgm:prSet presAssocID="{70AAFF7D-3CE9-144E-8524-F941B50EAE7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CE590E2-1C56-7748-92B5-4C20C0C70CFF}" type="pres">
      <dgm:prSet presAssocID="{B50D60DE-F3B9-7F48-9E34-EDB25A4E3B6A}" presName="sibTrans" presStyleLbl="sibTrans2D1" presStyleIdx="3" presStyleCnt="4"/>
      <dgm:spPr/>
      <dgm:t>
        <a:bodyPr/>
        <a:lstStyle/>
        <a:p>
          <a:endParaRPr lang="de-DE"/>
        </a:p>
      </dgm:t>
    </dgm:pt>
    <dgm:pt modelId="{ABB8B52B-63D1-D248-BEBE-769C6F4F0518}" type="pres">
      <dgm:prSet presAssocID="{B50D60DE-F3B9-7F48-9E34-EDB25A4E3B6A}" presName="connectorText" presStyleLbl="sibTrans2D1" presStyleIdx="3" presStyleCnt="4"/>
      <dgm:spPr/>
      <dgm:t>
        <a:bodyPr/>
        <a:lstStyle/>
        <a:p>
          <a:endParaRPr lang="de-DE"/>
        </a:p>
      </dgm:t>
    </dgm:pt>
  </dgm:ptLst>
  <dgm:cxnLst>
    <dgm:cxn modelId="{7590553B-2BAF-694E-9464-D25FDD6D7F94}" srcId="{EBBA8063-6483-5844-B259-A6E56055D8BC}" destId="{70AAFF7D-3CE9-144E-8524-F941B50EAE74}" srcOrd="3" destOrd="0" parTransId="{9D92884C-9B4E-AC45-AB5B-3C6B9E065E01}" sibTransId="{B50D60DE-F3B9-7F48-9E34-EDB25A4E3B6A}"/>
    <dgm:cxn modelId="{0C28B020-D06F-714C-9827-B8A1FB46656A}" type="presOf" srcId="{E82FCB54-46F3-5F48-805B-20FE4BFCA2F2}" destId="{3E21783D-BEE5-7345-9FA7-E66A2EB20A3C}" srcOrd="0" destOrd="0" presId="urn:microsoft.com/office/officeart/2005/8/layout/cycle7"/>
    <dgm:cxn modelId="{21DBD01E-D89E-B747-BD3D-82FF014D9A88}" srcId="{EBBA8063-6483-5844-B259-A6E56055D8BC}" destId="{B3A1DC04-E3AB-EC49-89DA-AA67EA9CFDA9}" srcOrd="2" destOrd="0" parTransId="{FC33D939-C070-9240-B6D5-CCAC73118970}" sibTransId="{2392E20B-25E4-2247-AB7E-AE397000F814}"/>
    <dgm:cxn modelId="{7BED5151-DEC4-D146-9041-99280A0AE506}" srcId="{EBBA8063-6483-5844-B259-A6E56055D8BC}" destId="{CA8A3D31-08C8-9749-9EDB-C26458DE3BAE}" srcOrd="0" destOrd="0" parTransId="{8AF6863A-E412-E546-928F-9E329AD0E05B}" sibTransId="{0D3A7B80-C0DE-3E49-9BCC-7C59095A9438}"/>
    <dgm:cxn modelId="{5DEDC9A8-129A-2342-ADDB-4C1D30375008}" type="presOf" srcId="{EBBA8063-6483-5844-B259-A6E56055D8BC}" destId="{8A90B0F4-C069-DB42-AC03-8B94CDF1D05A}" srcOrd="0" destOrd="0" presId="urn:microsoft.com/office/officeart/2005/8/layout/cycle7"/>
    <dgm:cxn modelId="{F5439DD7-5849-5A44-80E8-D152199E6CB8}" type="presOf" srcId="{B50D60DE-F3B9-7F48-9E34-EDB25A4E3B6A}" destId="{ABB8B52B-63D1-D248-BEBE-769C6F4F0518}" srcOrd="1" destOrd="0" presId="urn:microsoft.com/office/officeart/2005/8/layout/cycle7"/>
    <dgm:cxn modelId="{057E9191-2955-4545-B950-9793259C5AE6}" type="presOf" srcId="{2392E20B-25E4-2247-AB7E-AE397000F814}" destId="{48B95BAB-3541-1443-A31F-25E6C776B995}" srcOrd="0" destOrd="0" presId="urn:microsoft.com/office/officeart/2005/8/layout/cycle7"/>
    <dgm:cxn modelId="{899D436C-09DE-8141-B2FB-A7DC8E77A05C}" type="presOf" srcId="{2392E20B-25E4-2247-AB7E-AE397000F814}" destId="{31A1C23A-4300-EB42-96EF-26FB048CE54E}" srcOrd="1" destOrd="0" presId="urn:microsoft.com/office/officeart/2005/8/layout/cycle7"/>
    <dgm:cxn modelId="{4235ADFE-5D35-EC42-8FC1-46DCB050C40F}" type="presOf" srcId="{0BDE2446-3F67-824E-8B01-06912C45361F}" destId="{982126C0-748E-CB4B-B540-99362953F8D2}" srcOrd="1" destOrd="0" presId="urn:microsoft.com/office/officeart/2005/8/layout/cycle7"/>
    <dgm:cxn modelId="{2C8DAD48-A602-C745-B85D-1ADB123D16F5}" type="presOf" srcId="{B3A1DC04-E3AB-EC49-89DA-AA67EA9CFDA9}" destId="{335A678C-2AF9-B54E-A56D-6B28139CB0F7}" srcOrd="0" destOrd="0" presId="urn:microsoft.com/office/officeart/2005/8/layout/cycle7"/>
    <dgm:cxn modelId="{D2B14D22-05A3-1044-B968-0B576A9BDE29}" type="presOf" srcId="{B50D60DE-F3B9-7F48-9E34-EDB25A4E3B6A}" destId="{BCE590E2-1C56-7748-92B5-4C20C0C70CFF}" srcOrd="0" destOrd="0" presId="urn:microsoft.com/office/officeart/2005/8/layout/cycle7"/>
    <dgm:cxn modelId="{69A4A69C-EE2D-D24A-9665-CB74F915E338}" type="presOf" srcId="{70AAFF7D-3CE9-144E-8524-F941B50EAE74}" destId="{DDAB607D-642E-4144-9C4B-DE9DDC9CF64C}" srcOrd="0" destOrd="0" presId="urn:microsoft.com/office/officeart/2005/8/layout/cycle7"/>
    <dgm:cxn modelId="{69242619-5BF3-C541-9EBE-2F9D0AEC3687}" type="presOf" srcId="{0BDE2446-3F67-824E-8B01-06912C45361F}" destId="{CEDBFB13-D60C-DA44-BABC-D8E62296425E}" srcOrd="0" destOrd="0" presId="urn:microsoft.com/office/officeart/2005/8/layout/cycle7"/>
    <dgm:cxn modelId="{559A0D24-5E6A-FD42-9818-9CF62D4BC7D7}" type="presOf" srcId="{CA8A3D31-08C8-9749-9EDB-C26458DE3BAE}" destId="{F9C2A065-0FFE-7D40-A54F-2D3B6C8FAB94}" srcOrd="0" destOrd="0" presId="urn:microsoft.com/office/officeart/2005/8/layout/cycle7"/>
    <dgm:cxn modelId="{1E04D0A1-4E24-6547-9D6F-C515385C897A}" type="presOf" srcId="{0D3A7B80-C0DE-3E49-9BCC-7C59095A9438}" destId="{8E1809E0-1BD1-E048-8B3D-547B20BC4E5A}" srcOrd="0" destOrd="0" presId="urn:microsoft.com/office/officeart/2005/8/layout/cycle7"/>
    <dgm:cxn modelId="{F7D46BB2-35F7-7C47-A22B-0B3CB16F8E34}" srcId="{EBBA8063-6483-5844-B259-A6E56055D8BC}" destId="{E82FCB54-46F3-5F48-805B-20FE4BFCA2F2}" srcOrd="1" destOrd="0" parTransId="{157F0D1B-DC28-C849-AD92-8F237DDF451B}" sibTransId="{0BDE2446-3F67-824E-8B01-06912C45361F}"/>
    <dgm:cxn modelId="{94EB7DC0-FCEC-AE48-A0F7-4F390DC72CC4}" type="presOf" srcId="{0D3A7B80-C0DE-3E49-9BCC-7C59095A9438}" destId="{8CB79ECB-8175-3D4C-956B-F0337A627DD9}" srcOrd="1" destOrd="0" presId="urn:microsoft.com/office/officeart/2005/8/layout/cycle7"/>
    <dgm:cxn modelId="{7293F69D-819A-4447-88B3-C7A584D1DBCF}" type="presParOf" srcId="{8A90B0F4-C069-DB42-AC03-8B94CDF1D05A}" destId="{F9C2A065-0FFE-7D40-A54F-2D3B6C8FAB94}" srcOrd="0" destOrd="0" presId="urn:microsoft.com/office/officeart/2005/8/layout/cycle7"/>
    <dgm:cxn modelId="{CAD5A0CF-2FDB-3043-BA87-AF023BC8E49F}" type="presParOf" srcId="{8A90B0F4-C069-DB42-AC03-8B94CDF1D05A}" destId="{8E1809E0-1BD1-E048-8B3D-547B20BC4E5A}" srcOrd="1" destOrd="0" presId="urn:microsoft.com/office/officeart/2005/8/layout/cycle7"/>
    <dgm:cxn modelId="{FDDAF560-3C70-8646-962E-E1559F515BEA}" type="presParOf" srcId="{8E1809E0-1BD1-E048-8B3D-547B20BC4E5A}" destId="{8CB79ECB-8175-3D4C-956B-F0337A627DD9}" srcOrd="0" destOrd="0" presId="urn:microsoft.com/office/officeart/2005/8/layout/cycle7"/>
    <dgm:cxn modelId="{8B6C30E5-9623-5049-82D3-3916A042C124}" type="presParOf" srcId="{8A90B0F4-C069-DB42-AC03-8B94CDF1D05A}" destId="{3E21783D-BEE5-7345-9FA7-E66A2EB20A3C}" srcOrd="2" destOrd="0" presId="urn:microsoft.com/office/officeart/2005/8/layout/cycle7"/>
    <dgm:cxn modelId="{3A21B054-3AC1-3A4E-8B97-FC8F1FA98101}" type="presParOf" srcId="{8A90B0F4-C069-DB42-AC03-8B94CDF1D05A}" destId="{CEDBFB13-D60C-DA44-BABC-D8E62296425E}" srcOrd="3" destOrd="0" presId="urn:microsoft.com/office/officeart/2005/8/layout/cycle7"/>
    <dgm:cxn modelId="{0EB980C1-68D1-464A-92AE-9AF8710EF1DB}" type="presParOf" srcId="{CEDBFB13-D60C-DA44-BABC-D8E62296425E}" destId="{982126C0-748E-CB4B-B540-99362953F8D2}" srcOrd="0" destOrd="0" presId="urn:microsoft.com/office/officeart/2005/8/layout/cycle7"/>
    <dgm:cxn modelId="{74442B5E-8A04-5747-8A09-C00152B745E5}" type="presParOf" srcId="{8A90B0F4-C069-DB42-AC03-8B94CDF1D05A}" destId="{335A678C-2AF9-B54E-A56D-6B28139CB0F7}" srcOrd="4" destOrd="0" presId="urn:microsoft.com/office/officeart/2005/8/layout/cycle7"/>
    <dgm:cxn modelId="{814EA3FA-0AA8-2846-BC8F-BECBAD50B7CC}" type="presParOf" srcId="{8A90B0F4-C069-DB42-AC03-8B94CDF1D05A}" destId="{48B95BAB-3541-1443-A31F-25E6C776B995}" srcOrd="5" destOrd="0" presId="urn:microsoft.com/office/officeart/2005/8/layout/cycle7"/>
    <dgm:cxn modelId="{B18C88C0-0E80-3B47-B6C1-DBFD6AFDE639}" type="presParOf" srcId="{48B95BAB-3541-1443-A31F-25E6C776B995}" destId="{31A1C23A-4300-EB42-96EF-26FB048CE54E}" srcOrd="0" destOrd="0" presId="urn:microsoft.com/office/officeart/2005/8/layout/cycle7"/>
    <dgm:cxn modelId="{B749ED64-334C-EF42-B43F-C2E0DF6E621A}" type="presParOf" srcId="{8A90B0F4-C069-DB42-AC03-8B94CDF1D05A}" destId="{DDAB607D-642E-4144-9C4B-DE9DDC9CF64C}" srcOrd="6" destOrd="0" presId="urn:microsoft.com/office/officeart/2005/8/layout/cycle7"/>
    <dgm:cxn modelId="{0CB9DA8F-540D-D140-8D79-972B44A089AB}" type="presParOf" srcId="{8A90B0F4-C069-DB42-AC03-8B94CDF1D05A}" destId="{BCE590E2-1C56-7748-92B5-4C20C0C70CFF}" srcOrd="7" destOrd="0" presId="urn:microsoft.com/office/officeart/2005/8/layout/cycle7"/>
    <dgm:cxn modelId="{D066F48C-486C-4E49-A97C-55C3C603B159}" type="presParOf" srcId="{BCE590E2-1C56-7748-92B5-4C20C0C70CFF}" destId="{ABB8B52B-63D1-D248-BEBE-769C6F4F051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2A065-0FFE-7D40-A54F-2D3B6C8FAB94}">
      <dsp:nvSpPr>
        <dsp:cNvPr id="0" name=""/>
        <dsp:cNvSpPr/>
      </dsp:nvSpPr>
      <dsp:spPr>
        <a:xfrm>
          <a:off x="2195650" y="1101"/>
          <a:ext cx="1326044" cy="6630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Verbal</a:t>
          </a:r>
          <a:endParaRPr lang="de-DE" sz="2700" kern="1200" dirty="0"/>
        </a:p>
      </dsp:txBody>
      <dsp:txXfrm>
        <a:off x="2215069" y="20520"/>
        <a:ext cx="1287206" cy="624184"/>
      </dsp:txXfrm>
    </dsp:sp>
    <dsp:sp modelId="{8E1809E0-1BD1-E048-8B3D-547B20BC4E5A}">
      <dsp:nvSpPr>
        <dsp:cNvPr id="0" name=""/>
        <dsp:cNvSpPr/>
      </dsp:nvSpPr>
      <dsp:spPr>
        <a:xfrm rot="2700000">
          <a:off x="3150079" y="853371"/>
          <a:ext cx="690762" cy="23205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>
        <a:off x="3219696" y="899782"/>
        <a:ext cx="551528" cy="139235"/>
      </dsp:txXfrm>
    </dsp:sp>
    <dsp:sp modelId="{3E21783D-BEE5-7345-9FA7-E66A2EB20A3C}">
      <dsp:nvSpPr>
        <dsp:cNvPr id="0" name=""/>
        <dsp:cNvSpPr/>
      </dsp:nvSpPr>
      <dsp:spPr>
        <a:xfrm>
          <a:off x="3469226" y="1274677"/>
          <a:ext cx="1326044" cy="6630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Tabelle</a:t>
          </a:r>
          <a:endParaRPr lang="de-DE" sz="2700" kern="1200" dirty="0"/>
        </a:p>
      </dsp:txBody>
      <dsp:txXfrm>
        <a:off x="3488645" y="1294096"/>
        <a:ext cx="1287206" cy="624184"/>
      </dsp:txXfrm>
    </dsp:sp>
    <dsp:sp modelId="{CEDBFB13-D60C-DA44-BABC-D8E62296425E}">
      <dsp:nvSpPr>
        <dsp:cNvPr id="0" name=""/>
        <dsp:cNvSpPr/>
      </dsp:nvSpPr>
      <dsp:spPr>
        <a:xfrm rot="8100000">
          <a:off x="3150079" y="2126947"/>
          <a:ext cx="690762" cy="23205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 rot="10800000">
        <a:off x="3219696" y="2173358"/>
        <a:ext cx="551528" cy="139235"/>
      </dsp:txXfrm>
    </dsp:sp>
    <dsp:sp modelId="{335A678C-2AF9-B54E-A56D-6B28139CB0F7}">
      <dsp:nvSpPr>
        <dsp:cNvPr id="0" name=""/>
        <dsp:cNvSpPr/>
      </dsp:nvSpPr>
      <dsp:spPr>
        <a:xfrm>
          <a:off x="2195650" y="2548253"/>
          <a:ext cx="1326044" cy="6630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Term</a:t>
          </a:r>
          <a:endParaRPr lang="de-DE" sz="2700" kern="1200" dirty="0"/>
        </a:p>
      </dsp:txBody>
      <dsp:txXfrm>
        <a:off x="2215069" y="2567672"/>
        <a:ext cx="1287206" cy="624184"/>
      </dsp:txXfrm>
    </dsp:sp>
    <dsp:sp modelId="{48B95BAB-3541-1443-A31F-25E6C776B995}">
      <dsp:nvSpPr>
        <dsp:cNvPr id="0" name=""/>
        <dsp:cNvSpPr/>
      </dsp:nvSpPr>
      <dsp:spPr>
        <a:xfrm rot="13500000">
          <a:off x="1876503" y="2126947"/>
          <a:ext cx="690762" cy="23205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 rot="10800000">
        <a:off x="1946120" y="2173358"/>
        <a:ext cx="551528" cy="139235"/>
      </dsp:txXfrm>
    </dsp:sp>
    <dsp:sp modelId="{DDAB607D-642E-4144-9C4B-DE9DDC9CF64C}">
      <dsp:nvSpPr>
        <dsp:cNvPr id="0" name=""/>
        <dsp:cNvSpPr/>
      </dsp:nvSpPr>
      <dsp:spPr>
        <a:xfrm>
          <a:off x="922074" y="1274677"/>
          <a:ext cx="1326044" cy="6630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Graph</a:t>
          </a:r>
          <a:endParaRPr lang="de-DE" sz="2700" kern="1200" dirty="0"/>
        </a:p>
      </dsp:txBody>
      <dsp:txXfrm>
        <a:off x="941493" y="1294096"/>
        <a:ext cx="1287206" cy="624184"/>
      </dsp:txXfrm>
    </dsp:sp>
    <dsp:sp modelId="{BCE590E2-1C56-7748-92B5-4C20C0C70CFF}">
      <dsp:nvSpPr>
        <dsp:cNvPr id="0" name=""/>
        <dsp:cNvSpPr/>
      </dsp:nvSpPr>
      <dsp:spPr>
        <a:xfrm rot="18900000">
          <a:off x="1876503" y="853371"/>
          <a:ext cx="690762" cy="23205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>
        <a:off x="1946120" y="899782"/>
        <a:ext cx="551528" cy="139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2A065-0FFE-7D40-A54F-2D3B6C8FAB94}">
      <dsp:nvSpPr>
        <dsp:cNvPr id="0" name=""/>
        <dsp:cNvSpPr/>
      </dsp:nvSpPr>
      <dsp:spPr>
        <a:xfrm>
          <a:off x="2195650" y="1101"/>
          <a:ext cx="1326044" cy="6630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Verbal</a:t>
          </a:r>
          <a:endParaRPr lang="de-DE" sz="2700" kern="1200" dirty="0"/>
        </a:p>
      </dsp:txBody>
      <dsp:txXfrm>
        <a:off x="2215069" y="20520"/>
        <a:ext cx="1287206" cy="624184"/>
      </dsp:txXfrm>
    </dsp:sp>
    <dsp:sp modelId="{8E1809E0-1BD1-E048-8B3D-547B20BC4E5A}">
      <dsp:nvSpPr>
        <dsp:cNvPr id="0" name=""/>
        <dsp:cNvSpPr/>
      </dsp:nvSpPr>
      <dsp:spPr>
        <a:xfrm rot="2700000">
          <a:off x="3150079" y="853371"/>
          <a:ext cx="690762" cy="23205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>
        <a:off x="3219696" y="899782"/>
        <a:ext cx="551528" cy="139235"/>
      </dsp:txXfrm>
    </dsp:sp>
    <dsp:sp modelId="{3E21783D-BEE5-7345-9FA7-E66A2EB20A3C}">
      <dsp:nvSpPr>
        <dsp:cNvPr id="0" name=""/>
        <dsp:cNvSpPr/>
      </dsp:nvSpPr>
      <dsp:spPr>
        <a:xfrm>
          <a:off x="3469226" y="1274677"/>
          <a:ext cx="1326044" cy="6630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Tabelle</a:t>
          </a:r>
          <a:endParaRPr lang="de-DE" sz="2700" kern="1200" dirty="0"/>
        </a:p>
      </dsp:txBody>
      <dsp:txXfrm>
        <a:off x="3488645" y="1294096"/>
        <a:ext cx="1287206" cy="624184"/>
      </dsp:txXfrm>
    </dsp:sp>
    <dsp:sp modelId="{CEDBFB13-D60C-DA44-BABC-D8E62296425E}">
      <dsp:nvSpPr>
        <dsp:cNvPr id="0" name=""/>
        <dsp:cNvSpPr/>
      </dsp:nvSpPr>
      <dsp:spPr>
        <a:xfrm rot="8100000">
          <a:off x="3150079" y="2126947"/>
          <a:ext cx="690762" cy="23205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 rot="10800000">
        <a:off x="3219696" y="2173358"/>
        <a:ext cx="551528" cy="139235"/>
      </dsp:txXfrm>
    </dsp:sp>
    <dsp:sp modelId="{335A678C-2AF9-B54E-A56D-6B28139CB0F7}">
      <dsp:nvSpPr>
        <dsp:cNvPr id="0" name=""/>
        <dsp:cNvSpPr/>
      </dsp:nvSpPr>
      <dsp:spPr>
        <a:xfrm>
          <a:off x="2195650" y="2548253"/>
          <a:ext cx="1326044" cy="6630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Term</a:t>
          </a:r>
          <a:endParaRPr lang="de-DE" sz="2700" kern="1200" dirty="0"/>
        </a:p>
      </dsp:txBody>
      <dsp:txXfrm>
        <a:off x="2215069" y="2567672"/>
        <a:ext cx="1287206" cy="624184"/>
      </dsp:txXfrm>
    </dsp:sp>
    <dsp:sp modelId="{48B95BAB-3541-1443-A31F-25E6C776B995}">
      <dsp:nvSpPr>
        <dsp:cNvPr id="0" name=""/>
        <dsp:cNvSpPr/>
      </dsp:nvSpPr>
      <dsp:spPr>
        <a:xfrm rot="13500000">
          <a:off x="1876503" y="2126947"/>
          <a:ext cx="690762" cy="23205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 rot="10800000">
        <a:off x="1946120" y="2173358"/>
        <a:ext cx="551528" cy="139235"/>
      </dsp:txXfrm>
    </dsp:sp>
    <dsp:sp modelId="{DDAB607D-642E-4144-9C4B-DE9DDC9CF64C}">
      <dsp:nvSpPr>
        <dsp:cNvPr id="0" name=""/>
        <dsp:cNvSpPr/>
      </dsp:nvSpPr>
      <dsp:spPr>
        <a:xfrm>
          <a:off x="922074" y="1274677"/>
          <a:ext cx="1326044" cy="6630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Graph</a:t>
          </a:r>
          <a:endParaRPr lang="de-DE" sz="2700" kern="1200" dirty="0"/>
        </a:p>
      </dsp:txBody>
      <dsp:txXfrm>
        <a:off x="941493" y="1294096"/>
        <a:ext cx="1287206" cy="624184"/>
      </dsp:txXfrm>
    </dsp:sp>
    <dsp:sp modelId="{BCE590E2-1C56-7748-92B5-4C20C0C70CFF}">
      <dsp:nvSpPr>
        <dsp:cNvPr id="0" name=""/>
        <dsp:cNvSpPr/>
      </dsp:nvSpPr>
      <dsp:spPr>
        <a:xfrm rot="18900000">
          <a:off x="1876503" y="853371"/>
          <a:ext cx="690762" cy="23205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>
        <a:off x="1946120" y="899782"/>
        <a:ext cx="551528" cy="139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02.03.14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02.03.14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02.03.14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02.03.14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02.03.14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02.03.14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02.03.14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02.03.14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02.03.14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02.03.14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02.03.14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023" y="2119257"/>
            <a:ext cx="696524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02.03.14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hyperlink" Target="http://kira.dzlm.de/front_content.php?idart=323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5.tiff"/><Relationship Id="rId8" Type="http://schemas.openxmlformats.org/officeDocument/2006/relationships/image" Target="../media/image6.tiff"/><Relationship Id="rId9" Type="http://schemas.openxmlformats.org/officeDocument/2006/relationships/image" Target="../media/image7.tiff"/><Relationship Id="rId10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ifie.at/node/144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5.tiff"/><Relationship Id="rId8" Type="http://schemas.openxmlformats.org/officeDocument/2006/relationships/image" Target="../media/image6.tiff"/><Relationship Id="rId9" Type="http://schemas.openxmlformats.org/officeDocument/2006/relationships/image" Target="../media/image7.tiff"/><Relationship Id="rId10" Type="http://schemas.openxmlformats.org/officeDocument/2006/relationships/image" Target="../media/image8.tiff"/><Relationship Id="rId11" Type="http://schemas.openxmlformats.org/officeDocument/2006/relationships/hyperlink" Target="http://www.schulalgebra.de" TargetMode="Externa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Funktionale Abhängigkeiten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38490" y="4129888"/>
            <a:ext cx="5712179" cy="786532"/>
          </a:xfrm>
        </p:spPr>
        <p:txBody>
          <a:bodyPr>
            <a:normAutofit/>
          </a:bodyPr>
          <a:lstStyle/>
          <a:p>
            <a:pPr algn="r"/>
            <a:r>
              <a:rPr lang="de-DE" sz="1600" dirty="0" smtClean="0"/>
              <a:t>Amstetten 2014</a:t>
            </a:r>
          </a:p>
          <a:p>
            <a:pPr algn="r"/>
            <a:r>
              <a:rPr lang="de-DE" sz="1600" dirty="0" smtClean="0"/>
              <a:t>Evelyn </a:t>
            </a:r>
            <a:r>
              <a:rPr lang="de-DE" sz="1600" dirty="0" err="1" smtClean="0"/>
              <a:t>Süss</a:t>
            </a:r>
            <a:r>
              <a:rPr lang="de-DE" sz="1600" dirty="0" smtClean="0"/>
              <a:t>-Stepancik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618397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Schulstufe 8, 9, 10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6213" indent="-176213"/>
            <a:r>
              <a:rPr lang="de-DE" dirty="0" smtClean="0"/>
              <a:t> </a:t>
            </a:r>
            <a:r>
              <a:rPr lang="de-DE" dirty="0"/>
              <a:t>Bei allen Funktionstypen aufgreifen!</a:t>
            </a:r>
          </a:p>
          <a:p>
            <a:pPr lvl="1"/>
            <a:r>
              <a:rPr lang="de-DE" dirty="0"/>
              <a:t> direkt proportionale &amp; </a:t>
            </a:r>
            <a:r>
              <a:rPr lang="de-DE" dirty="0">
                <a:sym typeface="Wingdings"/>
              </a:rPr>
              <a:t>indirekt proportionale Funktionen (Unterstufe, 5. Klasse)</a:t>
            </a:r>
          </a:p>
          <a:p>
            <a:pPr lvl="1"/>
            <a:r>
              <a:rPr lang="de-DE" dirty="0">
                <a:sym typeface="Wingdings"/>
              </a:rPr>
              <a:t> quadratische Funktionen &amp; Potenz- und Polynomfunktionen (5. und 6. Klasse)</a:t>
            </a:r>
          </a:p>
          <a:p>
            <a:pPr lvl="1"/>
            <a:r>
              <a:rPr lang="de-DE" dirty="0">
                <a:sym typeface="Wingdings"/>
              </a:rPr>
              <a:t> Exponential- und Logarithmusfunktionen; Winkelfunktionen (6. Klasse</a:t>
            </a:r>
            <a:r>
              <a:rPr lang="de-DE" dirty="0" smtClean="0">
                <a:sym typeface="Wingdings"/>
              </a:rPr>
              <a:t>)</a:t>
            </a:r>
          </a:p>
          <a:p>
            <a:r>
              <a:rPr lang="de-DE" dirty="0">
                <a:sym typeface="Wingdings"/>
              </a:rPr>
              <a:t> </a:t>
            </a:r>
            <a:r>
              <a:rPr lang="de-DE" dirty="0" smtClean="0">
                <a:sym typeface="Wingdings"/>
              </a:rPr>
              <a:t>Vernetzung mit Gleichungen!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394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" descr="Scannen0002.jpg"/>
          <p:cNvPicPr>
            <a:picLocks noChangeAspect="1"/>
          </p:cNvPicPr>
          <p:nvPr/>
        </p:nvPicPr>
        <p:blipFill>
          <a:blip r:embed="rId2" cstate="print"/>
          <a:srcRect l="40782" t="7350" r="20221" b="34901"/>
          <a:stretch>
            <a:fillRect/>
          </a:stretch>
        </p:blipFill>
        <p:spPr>
          <a:xfrm rot="16200000">
            <a:off x="2764447" y="-320215"/>
            <a:ext cx="3669746" cy="747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12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odellierungskreislau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511300"/>
            <a:ext cx="7569200" cy="38227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59692" y="5558692"/>
            <a:ext cx="596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Quelle: </a:t>
            </a:r>
            <a:r>
              <a:rPr lang="de-DE" dirty="0">
                <a:hlinkClick r:id="rId3"/>
              </a:rPr>
              <a:t>http://kira.dzlm.de/front_content.php?idart=</a:t>
            </a:r>
            <a:r>
              <a:rPr lang="de-DE" dirty="0" smtClean="0">
                <a:hlinkClick r:id="rId3"/>
              </a:rPr>
              <a:t>323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8374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Stufenaufbau Darstellen/Modellbilden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5023" y="2119256"/>
            <a:ext cx="6965245" cy="39474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/>
              <a:t>1. Bereitschaft sich auf mathematische Aufgabenstellungen </a:t>
            </a:r>
            <a:r>
              <a:rPr lang="de-DE" dirty="0" smtClean="0"/>
              <a:t>einzulassen, </a:t>
            </a:r>
            <a:r>
              <a:rPr lang="de-DE" dirty="0"/>
              <a:t>die eine </a:t>
            </a:r>
            <a:r>
              <a:rPr lang="de-DE" dirty="0">
                <a:solidFill>
                  <a:srgbClr val="0000FF"/>
                </a:solidFill>
              </a:rPr>
              <a:t>bestimmte Darstellungsform </a:t>
            </a:r>
            <a:r>
              <a:rPr lang="de-DE" dirty="0"/>
              <a:t>(z. B. Gleichung) einfordern. 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2</a:t>
            </a:r>
            <a:r>
              <a:rPr lang="de-DE" dirty="0"/>
              <a:t>. </a:t>
            </a:r>
            <a:r>
              <a:rPr lang="de-DE" dirty="0">
                <a:solidFill>
                  <a:srgbClr val="0000FF"/>
                </a:solidFill>
              </a:rPr>
              <a:t>Verschiedene </a:t>
            </a:r>
            <a:r>
              <a:rPr lang="de-DE" dirty="0"/>
              <a:t>(mathematische) </a:t>
            </a:r>
            <a:r>
              <a:rPr lang="de-DE" dirty="0">
                <a:solidFill>
                  <a:srgbClr val="0000FF"/>
                </a:solidFill>
              </a:rPr>
              <a:t>Darstellungsformen</a:t>
            </a:r>
            <a:r>
              <a:rPr lang="de-DE" dirty="0"/>
              <a:t> zu einer (gegebenen) Situation finden können. Kennen und Anwenden von unterschiedlicher Darstellungsformen (</a:t>
            </a:r>
            <a:r>
              <a:rPr lang="de-DE" dirty="0">
                <a:solidFill>
                  <a:srgbClr val="0000FF"/>
                </a:solidFill>
              </a:rPr>
              <a:t>wechseln</a:t>
            </a:r>
            <a:r>
              <a:rPr lang="de-DE" dirty="0"/>
              <a:t>!) zum besseren Verstehen eines mathematischen Problems.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3</a:t>
            </a:r>
            <a:r>
              <a:rPr lang="de-DE" dirty="0"/>
              <a:t>. </a:t>
            </a:r>
            <a:r>
              <a:rPr lang="de-DE" dirty="0">
                <a:solidFill>
                  <a:srgbClr val="0000FF"/>
                </a:solidFill>
              </a:rPr>
              <a:t>Kennen von </a:t>
            </a:r>
            <a:r>
              <a:rPr lang="de-DE" dirty="0"/>
              <a:t>(mathematischen) </a:t>
            </a:r>
            <a:r>
              <a:rPr lang="de-DE" dirty="0">
                <a:solidFill>
                  <a:srgbClr val="0000FF"/>
                </a:solidFill>
              </a:rPr>
              <a:t>Standard-Modellen</a:t>
            </a:r>
            <a:r>
              <a:rPr lang="de-DE" dirty="0"/>
              <a:t> (z. B. direkte Proportionalität) </a:t>
            </a:r>
            <a:r>
              <a:rPr lang="de-DE" dirty="0">
                <a:solidFill>
                  <a:srgbClr val="0000FF"/>
                </a:solidFill>
              </a:rPr>
              <a:t>und Anwenden </a:t>
            </a:r>
            <a:r>
              <a:rPr lang="de-DE" dirty="0"/>
              <a:t>dieser auf „neuartige“ Situationen.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4</a:t>
            </a:r>
            <a:r>
              <a:rPr lang="de-DE" dirty="0"/>
              <a:t>. </a:t>
            </a:r>
            <a:r>
              <a:rPr lang="de-DE" dirty="0">
                <a:solidFill>
                  <a:srgbClr val="0000FF"/>
                </a:solidFill>
              </a:rPr>
              <a:t>Eigenständiges Finden </a:t>
            </a:r>
            <a:r>
              <a:rPr lang="de-DE" dirty="0"/>
              <a:t>von Modellen </a:t>
            </a:r>
            <a:r>
              <a:rPr lang="de-DE" dirty="0">
                <a:solidFill>
                  <a:srgbClr val="0000FF"/>
                </a:solidFill>
              </a:rPr>
              <a:t>und Durchlaufen </a:t>
            </a:r>
            <a:r>
              <a:rPr lang="de-DE" dirty="0"/>
              <a:t>des </a:t>
            </a:r>
            <a:r>
              <a:rPr lang="de-DE" dirty="0">
                <a:solidFill>
                  <a:srgbClr val="0000FF"/>
                </a:solidFill>
              </a:rPr>
              <a:t>Modellbildungskreislaufes </a:t>
            </a:r>
            <a:r>
              <a:rPr lang="de-DE" dirty="0"/>
              <a:t>(inkl. Reflexion der Lösungsmöglichkeiten).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 algn="r">
              <a:buNone/>
            </a:pPr>
            <a:r>
              <a:rPr lang="de-DE" dirty="0" smtClean="0"/>
              <a:t>(Siller &amp; Götz)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7655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9" y="1578693"/>
            <a:ext cx="6350000" cy="3505200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100" y="4937358"/>
            <a:ext cx="6261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2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Vorteile der Technologie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Rasches Erzeugen von Darstellungen</a:t>
            </a:r>
          </a:p>
          <a:p>
            <a:r>
              <a:rPr lang="de-DE" dirty="0" smtClean="0"/>
              <a:t> Finden/Prüfen eines mathematischen Modells</a:t>
            </a:r>
          </a:p>
          <a:p>
            <a:r>
              <a:rPr lang="de-DE" dirty="0"/>
              <a:t> </a:t>
            </a:r>
            <a:r>
              <a:rPr lang="de-DE" dirty="0" err="1" smtClean="0"/>
              <a:t>GeoGebra</a:t>
            </a:r>
            <a:r>
              <a:rPr lang="de-DE" dirty="0" smtClean="0"/>
              <a:t> </a:t>
            </a:r>
            <a:r>
              <a:rPr lang="de-DE" dirty="0"/>
              <a:t>liefert alle Darstellungen (außer verbale</a:t>
            </a:r>
            <a:r>
              <a:rPr lang="de-DE" dirty="0" smtClean="0"/>
              <a:t>)</a:t>
            </a:r>
          </a:p>
          <a:p>
            <a:r>
              <a:rPr lang="de-DE" dirty="0"/>
              <a:t> </a:t>
            </a:r>
            <a:r>
              <a:rPr lang="de-DE" dirty="0" smtClean="0"/>
              <a:t>Konzentration auf die Modellbildung, das Interpretieren</a:t>
            </a:r>
          </a:p>
          <a:p>
            <a:pPr lvl="1"/>
            <a:r>
              <a:rPr lang="de-DE" dirty="0"/>
              <a:t> </a:t>
            </a:r>
            <a:r>
              <a:rPr lang="de-DE" dirty="0" smtClean="0"/>
              <a:t>Rechenaufwand geht gegen 0</a:t>
            </a:r>
          </a:p>
          <a:p>
            <a:pPr lvl="1"/>
            <a:r>
              <a:rPr lang="de-DE" dirty="0"/>
              <a:t> </a:t>
            </a:r>
            <a:r>
              <a:rPr lang="de-DE" dirty="0" smtClean="0"/>
              <a:t>Technologiekompetenz gefragt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5844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Variation der Parameter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636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092" y="2352093"/>
            <a:ext cx="7026382" cy="1055403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706" y="3706740"/>
            <a:ext cx="5981700" cy="267638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706" y="4378566"/>
            <a:ext cx="6146800" cy="6604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477" y="5498118"/>
            <a:ext cx="5664200" cy="4826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Parametervariation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896100" y="1905000"/>
            <a:ext cx="6965245" cy="3929898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Lineare Funktionen</a:t>
            </a:r>
          </a:p>
          <a:p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r>
              <a:rPr lang="de-DE" sz="1600" dirty="0" smtClean="0"/>
              <a:t> Potenzfunktionen</a:t>
            </a:r>
          </a:p>
          <a:p>
            <a:pPr marL="0" indent="0">
              <a:buNone/>
            </a:pPr>
            <a:endParaRPr lang="de-DE" sz="1600" dirty="0" smtClean="0"/>
          </a:p>
          <a:p>
            <a:r>
              <a:rPr lang="de-DE" sz="1600" dirty="0" smtClean="0"/>
              <a:t> Exponentialfunktionen</a:t>
            </a:r>
          </a:p>
          <a:p>
            <a:pPr marL="0" indent="0">
              <a:buNone/>
            </a:pPr>
            <a:endParaRPr lang="de-DE" sz="1600" dirty="0" smtClean="0"/>
          </a:p>
          <a:p>
            <a:endParaRPr lang="de-DE" sz="1600" dirty="0"/>
          </a:p>
          <a:p>
            <a:endParaRPr lang="de-DE" sz="1600" dirty="0" smtClean="0"/>
          </a:p>
          <a:p>
            <a:r>
              <a:rPr lang="de-DE" sz="1600" dirty="0" smtClean="0"/>
              <a:t> Sinus- und </a:t>
            </a:r>
            <a:r>
              <a:rPr lang="de-DE" sz="1600" dirty="0" err="1" smtClean="0"/>
              <a:t>Cosinusfunktion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606725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nne 8"/>
          <p:cNvSpPr/>
          <p:nvPr/>
        </p:nvSpPr>
        <p:spPr>
          <a:xfrm>
            <a:off x="2292055" y="2020067"/>
            <a:ext cx="4559474" cy="4134548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Darstellungsformen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320472"/>
              </p:ext>
            </p:extLst>
          </p:nvPr>
        </p:nvGraphicFramePr>
        <p:xfrm>
          <a:off x="1736572" y="2510691"/>
          <a:ext cx="5717345" cy="3212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 4" descr="graph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023" y="3253153"/>
            <a:ext cx="1197032" cy="1357924"/>
          </a:xfrm>
          <a:prstGeom prst="rect">
            <a:avLst/>
          </a:prstGeom>
        </p:spPr>
      </p:pic>
      <p:pic>
        <p:nvPicPr>
          <p:cNvPr id="6" name="Bild 5" descr="tabelle.tiff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436"/>
          <a:stretch/>
        </p:blipFill>
        <p:spPr>
          <a:xfrm>
            <a:off x="6851529" y="3130060"/>
            <a:ext cx="1057614" cy="1402863"/>
          </a:xfrm>
          <a:prstGeom prst="rect">
            <a:avLst/>
          </a:prstGeom>
        </p:spPr>
      </p:pic>
      <p:pic>
        <p:nvPicPr>
          <p:cNvPr id="7" name="Bild 6" descr="term.tiff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8636"/>
          <a:stretch/>
        </p:blipFill>
        <p:spPr>
          <a:xfrm>
            <a:off x="4366406" y="5773617"/>
            <a:ext cx="606131" cy="468200"/>
          </a:xfrm>
          <a:prstGeom prst="rect">
            <a:avLst/>
          </a:prstGeom>
        </p:spPr>
      </p:pic>
      <p:pic>
        <p:nvPicPr>
          <p:cNvPr id="8" name="Bild 7" descr="verbal.tif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71" y="1871968"/>
            <a:ext cx="1680307" cy="63328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 rot="2894442">
            <a:off x="3802455" y="3989311"/>
            <a:ext cx="163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800000"/>
                </a:solidFill>
              </a:rPr>
              <a:t>Parameter</a:t>
            </a:r>
            <a:endParaRPr lang="de-DE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4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FotoliaComp_46158469_gJReWlICjkBJJBDOS52zIuPt42wDkeb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028700"/>
            <a:ext cx="6502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7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5023" y="2519786"/>
            <a:ext cx="6965245" cy="1651666"/>
          </a:xfrm>
        </p:spPr>
        <p:txBody>
          <a:bodyPr>
            <a:normAutofit/>
          </a:bodyPr>
          <a:lstStyle/>
          <a:p>
            <a:r>
              <a:rPr lang="de-DE" sz="4000" dirty="0" smtClean="0"/>
              <a:t> Darstellen &amp; Modellbilden</a:t>
            </a:r>
          </a:p>
          <a:p>
            <a:r>
              <a:rPr lang="de-DE" sz="4000" dirty="0"/>
              <a:t> </a:t>
            </a:r>
            <a:r>
              <a:rPr lang="de-DE" sz="4000" dirty="0" smtClean="0"/>
              <a:t>Variation der Parameter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863586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Darstellen/Modellbilden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20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Bildungsstandards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Inhaltsbereich „Variable und funktionale Abhängigkeiten“</a:t>
            </a:r>
          </a:p>
          <a:p>
            <a:pPr lvl="1"/>
            <a:r>
              <a:rPr lang="de-DE" dirty="0" smtClean="0"/>
              <a:t> verbale, tabellarische, grafische und symbolische Darstellungen funktionaler Zusammenhänge</a:t>
            </a:r>
          </a:p>
          <a:p>
            <a:pPr lvl="1"/>
            <a:r>
              <a:rPr lang="de-DE" dirty="0" smtClean="0"/>
              <a:t> lineare Funktionen und indirekte Proportionalität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637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Bildungsstandards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Handlungsbereiche</a:t>
            </a:r>
          </a:p>
          <a:p>
            <a:pPr lvl="1"/>
            <a:r>
              <a:rPr lang="de-DE" dirty="0" smtClean="0"/>
              <a:t> Darstellen/Modellbilden</a:t>
            </a:r>
          </a:p>
          <a:p>
            <a:pPr lvl="2"/>
            <a:r>
              <a:rPr lang="de-DE" dirty="0"/>
              <a:t> </a:t>
            </a:r>
            <a:r>
              <a:rPr lang="de-DE" dirty="0" smtClean="0"/>
              <a:t>Arbeiten mit verschiedenen Darstellungsformen</a:t>
            </a:r>
          </a:p>
          <a:p>
            <a:pPr lvl="2"/>
            <a:r>
              <a:rPr lang="de-DE" dirty="0" smtClean="0"/>
              <a:t> Modellbilden</a:t>
            </a:r>
          </a:p>
          <a:p>
            <a:pPr lvl="1"/>
            <a:r>
              <a:rPr lang="de-DE" dirty="0" smtClean="0"/>
              <a:t> Interpretieren</a:t>
            </a:r>
          </a:p>
          <a:p>
            <a:pPr lvl="2"/>
            <a:r>
              <a:rPr lang="de-DE" dirty="0"/>
              <a:t> </a:t>
            </a:r>
            <a:r>
              <a:rPr lang="de-DE" dirty="0" smtClean="0"/>
              <a:t>aus mathematischen Darstellungen ablesen, interpretieren, Kontext beachten</a:t>
            </a:r>
          </a:p>
          <a:p>
            <a:pPr lvl="1"/>
            <a:r>
              <a:rPr lang="de-DE" dirty="0"/>
              <a:t> </a:t>
            </a:r>
            <a:r>
              <a:rPr lang="de-DE" dirty="0" smtClean="0"/>
              <a:t>Argumentieren/Begründen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4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Grundwissen – SRP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Kennen </a:t>
            </a:r>
            <a:r>
              <a:rPr lang="de-DE" dirty="0"/>
              <a:t>der </a:t>
            </a:r>
            <a:r>
              <a:rPr lang="de-DE" dirty="0" smtClean="0"/>
              <a:t>für </a:t>
            </a:r>
            <a:r>
              <a:rPr lang="de-DE" dirty="0"/>
              <a:t>die </a:t>
            </a:r>
            <a:r>
              <a:rPr lang="de-DE" dirty="0" smtClean="0"/>
              <a:t>Anwendungen wichtigsten Funktionstypen</a:t>
            </a:r>
          </a:p>
          <a:p>
            <a:pPr lvl="1"/>
            <a:r>
              <a:rPr lang="de-DE" dirty="0"/>
              <a:t> </a:t>
            </a:r>
            <a:r>
              <a:rPr lang="de-DE" dirty="0" smtClean="0"/>
              <a:t>Namen </a:t>
            </a:r>
            <a:r>
              <a:rPr lang="de-DE" dirty="0"/>
              <a:t>und Gleichungen kennen, </a:t>
            </a:r>
            <a:endParaRPr lang="de-DE" dirty="0" smtClean="0"/>
          </a:p>
          <a:p>
            <a:pPr lvl="1"/>
            <a:r>
              <a:rPr lang="de-DE" dirty="0"/>
              <a:t> </a:t>
            </a:r>
            <a:r>
              <a:rPr lang="de-DE" dirty="0" smtClean="0"/>
              <a:t>typische Verläufe </a:t>
            </a:r>
            <a:r>
              <a:rPr lang="de-DE" dirty="0"/>
              <a:t>von Graphen (er)kennen</a:t>
            </a:r>
            <a:r>
              <a:rPr lang="de-DE" dirty="0" smtClean="0"/>
              <a:t>,</a:t>
            </a:r>
          </a:p>
          <a:p>
            <a:pPr lvl="1"/>
            <a:r>
              <a:rPr lang="de-DE" dirty="0"/>
              <a:t> </a:t>
            </a:r>
            <a:r>
              <a:rPr lang="de-DE" dirty="0" smtClean="0"/>
              <a:t>zwischen </a:t>
            </a:r>
            <a:r>
              <a:rPr lang="de-DE" dirty="0"/>
              <a:t>den Darstellungsformen wechseln, </a:t>
            </a:r>
            <a:endParaRPr lang="de-DE" dirty="0" smtClean="0"/>
          </a:p>
          <a:p>
            <a:pPr lvl="1"/>
            <a:r>
              <a:rPr lang="de-DE" dirty="0"/>
              <a:t> </a:t>
            </a:r>
            <a:r>
              <a:rPr lang="de-DE" dirty="0" smtClean="0"/>
              <a:t>charakteristische </a:t>
            </a:r>
            <a:r>
              <a:rPr lang="de-DE" dirty="0"/>
              <a:t>Eigenschaften wissen und im Kontext deuten </a:t>
            </a:r>
            <a:r>
              <a:rPr lang="de-DE" dirty="0" smtClean="0"/>
              <a:t>(können)</a:t>
            </a:r>
          </a:p>
          <a:p>
            <a:pPr marL="365760" lvl="1" indent="0" algn="r">
              <a:buNone/>
            </a:pPr>
            <a:endParaRPr lang="de-DE" dirty="0" smtClean="0"/>
          </a:p>
          <a:p>
            <a:pPr marL="365760" lvl="1" indent="0" algn="r">
              <a:buNone/>
            </a:pPr>
            <a:r>
              <a:rPr lang="de-DE" dirty="0" smtClean="0"/>
              <a:t>(bildungstheoretische Orientierung SRP)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095023" y="5822462"/>
            <a:ext cx="661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Quelle: </a:t>
            </a:r>
            <a:r>
              <a:rPr lang="de-DE" dirty="0">
                <a:hlinkClick r:id="rId2"/>
              </a:rPr>
              <a:t>https://www.bifie.at/node/</a:t>
            </a:r>
            <a:r>
              <a:rPr lang="de-DE" dirty="0" smtClean="0">
                <a:hlinkClick r:id="rId2"/>
              </a:rPr>
              <a:t>1442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0047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nne 8"/>
          <p:cNvSpPr/>
          <p:nvPr/>
        </p:nvSpPr>
        <p:spPr>
          <a:xfrm>
            <a:off x="2292055" y="2020067"/>
            <a:ext cx="4559474" cy="4134548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Darstellungsformen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323429"/>
              </p:ext>
            </p:extLst>
          </p:nvPr>
        </p:nvGraphicFramePr>
        <p:xfrm>
          <a:off x="1736572" y="2510691"/>
          <a:ext cx="5717345" cy="3212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 4" descr="graph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023" y="3253153"/>
            <a:ext cx="1197032" cy="1357924"/>
          </a:xfrm>
          <a:prstGeom prst="rect">
            <a:avLst/>
          </a:prstGeom>
        </p:spPr>
      </p:pic>
      <p:pic>
        <p:nvPicPr>
          <p:cNvPr id="6" name="Bild 5" descr="tabelle.tiff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436"/>
          <a:stretch/>
        </p:blipFill>
        <p:spPr>
          <a:xfrm>
            <a:off x="6851529" y="3130060"/>
            <a:ext cx="1057614" cy="1402863"/>
          </a:xfrm>
          <a:prstGeom prst="rect">
            <a:avLst/>
          </a:prstGeom>
        </p:spPr>
      </p:pic>
      <p:pic>
        <p:nvPicPr>
          <p:cNvPr id="7" name="Bild 6" descr="term.tiff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8636"/>
          <a:stretch/>
        </p:blipFill>
        <p:spPr>
          <a:xfrm>
            <a:off x="4366406" y="5773617"/>
            <a:ext cx="606131" cy="468200"/>
          </a:xfrm>
          <a:prstGeom prst="rect">
            <a:avLst/>
          </a:prstGeom>
        </p:spPr>
      </p:pic>
      <p:pic>
        <p:nvPicPr>
          <p:cNvPr id="8" name="Bild 7" descr="verbal.tif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71" y="1871968"/>
            <a:ext cx="1680307" cy="63328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054230" y="3917462"/>
            <a:ext cx="107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800000"/>
                </a:solidFill>
              </a:rPr>
              <a:t>Kontext</a:t>
            </a:r>
            <a:endParaRPr lang="de-DE" b="1" dirty="0">
              <a:solidFill>
                <a:srgbClr val="8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28076" y="5773617"/>
            <a:ext cx="3126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Quelle: </a:t>
            </a:r>
            <a:r>
              <a:rPr lang="de-DE" sz="1000" dirty="0">
                <a:hlinkClick r:id="rId11"/>
              </a:rPr>
              <a:t>http://</a:t>
            </a:r>
            <a:r>
              <a:rPr lang="de-DE" sz="1000" dirty="0" smtClean="0">
                <a:hlinkClick r:id="rId11"/>
              </a:rPr>
              <a:t>www.schulalgebra.de</a:t>
            </a:r>
            <a:r>
              <a:rPr lang="de-DE" sz="1000" dirty="0" smtClean="0"/>
              <a:t>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483849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Empirische Ergebnisse ...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5023" y="2119256"/>
            <a:ext cx="6965245" cy="4035359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 Das Arbeiten innerhalb einer Darstellungsform fällt den Schülern/innen leichter!</a:t>
            </a:r>
          </a:p>
          <a:p>
            <a:pPr lvl="1"/>
            <a:r>
              <a:rPr lang="de-DE" dirty="0"/>
              <a:t> leicht fällt v.a</a:t>
            </a:r>
            <a:r>
              <a:rPr lang="de-DE" dirty="0" smtClean="0"/>
              <a:t>. der </a:t>
            </a:r>
            <a:r>
              <a:rPr lang="de-DE" dirty="0"/>
              <a:t>Wechsel </a:t>
            </a:r>
            <a:r>
              <a:rPr lang="de-DE" dirty="0" smtClean="0"/>
              <a:t>von der </a:t>
            </a:r>
            <a:r>
              <a:rPr lang="de-DE" dirty="0"/>
              <a:t>Tabelle </a:t>
            </a:r>
            <a:r>
              <a:rPr lang="de-DE" dirty="0" smtClean="0"/>
              <a:t>zum Graphen</a:t>
            </a:r>
          </a:p>
          <a:p>
            <a:pPr lvl="1"/>
            <a:r>
              <a:rPr lang="de-DE" dirty="0"/>
              <a:t> </a:t>
            </a:r>
            <a:r>
              <a:rPr lang="de-DE" dirty="0" smtClean="0"/>
              <a:t>Umkehrung schon nicht mehr so</a:t>
            </a:r>
          </a:p>
          <a:p>
            <a:pPr lvl="1"/>
            <a:r>
              <a:rPr lang="de-DE" dirty="0"/>
              <a:t> </a:t>
            </a:r>
            <a:r>
              <a:rPr lang="de-DE" dirty="0" smtClean="0"/>
              <a:t>Manchmal auch Unsicherheit bzgl. dessen, was ein Punkt beschreibt</a:t>
            </a:r>
          </a:p>
          <a:p>
            <a:r>
              <a:rPr lang="de-DE" dirty="0"/>
              <a:t> </a:t>
            </a:r>
            <a:r>
              <a:rPr lang="de-DE" dirty="0" smtClean="0"/>
              <a:t>Wechsel von einer Darstellungsart zu anderen fällt den Schülern/innen besonders schwer!</a:t>
            </a:r>
          </a:p>
          <a:p>
            <a:pPr lvl="1"/>
            <a:r>
              <a:rPr lang="de-DE" dirty="0" smtClean="0"/>
              <a:t> größte Schwierigkeit ist das Verbalisieren</a:t>
            </a:r>
          </a:p>
          <a:p>
            <a:pPr lvl="1"/>
            <a:r>
              <a:rPr lang="de-DE" dirty="0"/>
              <a:t> </a:t>
            </a:r>
            <a:r>
              <a:rPr lang="de-DE" dirty="0" smtClean="0"/>
              <a:t>schwierig: Lesen von und Arbeiten innerhalb einer Tabelle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747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Schulstufen 8, 9, 10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9739" y="2119256"/>
            <a:ext cx="6597228" cy="4064667"/>
          </a:xfrm>
        </p:spPr>
        <p:txBody>
          <a:bodyPr>
            <a:normAutofit fontScale="92500"/>
          </a:bodyPr>
          <a:lstStyle/>
          <a:p>
            <a:pPr marL="176213" indent="-176213"/>
            <a:r>
              <a:rPr lang="de-DE" dirty="0" smtClean="0"/>
              <a:t> Alle Darstellungsformen und deren Zusammenhang präzise erarbeiten! </a:t>
            </a:r>
          </a:p>
          <a:p>
            <a:pPr marL="176213" indent="-176213"/>
            <a:r>
              <a:rPr lang="de-DE" dirty="0" smtClean="0"/>
              <a:t> Vorteile der Darstellungen herausarbeiten!</a:t>
            </a:r>
          </a:p>
          <a:p>
            <a:pPr marL="176213" indent="-176213"/>
            <a:r>
              <a:rPr lang="de-DE" dirty="0"/>
              <a:t> </a:t>
            </a:r>
            <a:r>
              <a:rPr lang="de-DE" dirty="0" smtClean="0"/>
              <a:t>Den Wechsel zwischen diesen vier Darstellungsformen üben!</a:t>
            </a:r>
          </a:p>
          <a:p>
            <a:pPr marL="176213" indent="-176213"/>
            <a:r>
              <a:rPr lang="de-DE" dirty="0"/>
              <a:t> </a:t>
            </a:r>
            <a:r>
              <a:rPr lang="de-DE" dirty="0" smtClean="0"/>
              <a:t>Wann immer möglich mit Kontexten arbeiten! </a:t>
            </a:r>
          </a:p>
          <a:p>
            <a:pPr marL="176213" indent="-176213"/>
            <a:r>
              <a:rPr lang="de-DE" dirty="0"/>
              <a:t> </a:t>
            </a:r>
            <a:r>
              <a:rPr lang="de-DE" dirty="0" smtClean="0">
                <a:solidFill>
                  <a:srgbClr val="800000"/>
                </a:solidFill>
              </a:rPr>
              <a:t>Kontexte wiederholen – mit neuen Funktionstypen bearbeiten!</a:t>
            </a:r>
          </a:p>
          <a:p>
            <a:pPr marL="541973" lvl="1" indent="-176213"/>
            <a:r>
              <a:rPr lang="de-DE" dirty="0" smtClean="0">
                <a:solidFill>
                  <a:srgbClr val="800000"/>
                </a:solidFill>
              </a:rPr>
              <a:t> </a:t>
            </a:r>
            <a:r>
              <a:rPr lang="de-DE" dirty="0" smtClean="0"/>
              <a:t>Energieerzeugung und -verbrauch, Bevölkerungsentwicklung, Zeit-Weg in ganz unterschiedlichen Kontexten, Produktionskosten, ...</a:t>
            </a:r>
          </a:p>
        </p:txBody>
      </p:sp>
    </p:spTree>
    <p:extLst>
      <p:ext uri="{BB962C8B-B14F-4D97-AF65-F5344CB8AC3E}">
        <p14:creationId xmlns:p14="http://schemas.microsoft.com/office/powerpoint/2010/main" val="4104365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Pin.thmx</Template>
  <TotalTime>0</TotalTime>
  <Words>538</Words>
  <Application>Microsoft Macintosh PowerPoint</Application>
  <PresentationFormat>Bildschirmpräsentation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Pushpin</vt:lpstr>
      <vt:lpstr>Funktionale Abhängigkeiten</vt:lpstr>
      <vt:lpstr>PowerPoint-Präsentation</vt:lpstr>
      <vt:lpstr>Darstellen/Modellbilden</vt:lpstr>
      <vt:lpstr>Bildungsstandards</vt:lpstr>
      <vt:lpstr>Bildungsstandards</vt:lpstr>
      <vt:lpstr>Grundwissen – SRP </vt:lpstr>
      <vt:lpstr>Darstellungsformen</vt:lpstr>
      <vt:lpstr>Empirische Ergebnisse ...</vt:lpstr>
      <vt:lpstr>Schulstufen 8, 9, 10</vt:lpstr>
      <vt:lpstr>Schulstufe 8, 9, 10</vt:lpstr>
      <vt:lpstr>PowerPoint-Präsentation</vt:lpstr>
      <vt:lpstr>PowerPoint-Präsentation</vt:lpstr>
      <vt:lpstr>Stufenaufbau Darstellen/Modellbilden</vt:lpstr>
      <vt:lpstr>PowerPoint-Präsentation</vt:lpstr>
      <vt:lpstr>Vorteile der Technologie</vt:lpstr>
      <vt:lpstr>Variation der Parameter</vt:lpstr>
      <vt:lpstr>Parametervariation</vt:lpstr>
      <vt:lpstr>Darstellungsformen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Funktionale Abhängigkeiten</dc:title>
  <dc:creator>evelyn stepancik</dc:creator>
  <cp:lastModifiedBy>evelyn stepancik</cp:lastModifiedBy>
  <cp:revision>64</cp:revision>
  <dcterms:created xsi:type="dcterms:W3CDTF">2014-02-24T09:52:28Z</dcterms:created>
  <dcterms:modified xsi:type="dcterms:W3CDTF">2014-03-02T15:03:35Z</dcterms:modified>
</cp:coreProperties>
</file>